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8" r:id="rId18"/>
    <p:sldId id="287" r:id="rId19"/>
    <p:sldId id="289" r:id="rId20"/>
    <p:sldId id="296" r:id="rId21"/>
    <p:sldId id="290" r:id="rId22"/>
    <p:sldId id="299" r:id="rId23"/>
    <p:sldId id="297" r:id="rId24"/>
    <p:sldId id="275" r:id="rId25"/>
    <p:sldId id="291" r:id="rId26"/>
    <p:sldId id="278" r:id="rId27"/>
    <p:sldId id="276" r:id="rId28"/>
    <p:sldId id="277" r:id="rId29"/>
    <p:sldId id="284" r:id="rId30"/>
  </p:sldIdLst>
  <p:sldSz cx="18288000" cy="10287000"/>
  <p:notesSz cx="6858000" cy="9144000"/>
  <p:embeddedFontLst>
    <p:embeddedFont>
      <p:font typeface="Akzidenz-Grotesk" panose="020B060402020202020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arkinsans" pitchFamily="2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svg"/><Relationship Id="rId7" Type="http://schemas.openxmlformats.org/officeDocument/2006/relationships/image" Target="../media/image6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691954" y="727457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8766" y="2481235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9332635" y="2812797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  <p:sp>
        <p:nvSpPr>
          <p:cNvPr id="18" name="Freeform 15">
            <a:extLst>
              <a:ext uri="{FF2B5EF4-FFF2-40B4-BE49-F238E27FC236}">
                <a16:creationId xmlns:a16="http://schemas.microsoft.com/office/drawing/2014/main" id="{509367BB-043C-4C2F-B77F-681370B9C199}"/>
              </a:ext>
            </a:extLst>
          </p:cNvPr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B2FF6A-9E14-45F3-8D50-0FBA47B94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8383" y="4812191"/>
            <a:ext cx="401058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17" y="5676900"/>
            <a:ext cx="7916380" cy="38295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AC7A06-D4F9-45DE-9019-265B67173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073" y="1562100"/>
            <a:ext cx="9389342" cy="333321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B3ACF2-53D9-4C7B-959C-396AC8C2D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661" y="5196359"/>
            <a:ext cx="7623339" cy="38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1066800" y="247777"/>
            <a:ext cx="166658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438400" y="3373842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739EF69-972A-93AF-0CF1-9953B3B6C365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3" name="Group 11">
              <a:extLst>
                <a:ext uri="{FF2B5EF4-FFF2-40B4-BE49-F238E27FC236}">
                  <a16:creationId xmlns:a16="http://schemas.microsoft.com/office/drawing/2014/main" id="{7527DF94-7BC2-F294-F18B-5627EFFD3273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89DC69E0-C09D-99A3-6B03-AF6A1C30B34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6365683B-A7D1-3E5D-B291-F8C6C56CCFD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DDF8B1FB-5CD4-F9C8-40B7-CD744FE12633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318190D5-4D2D-A79A-F5AF-70A0F52E3A38}"/>
              </a:ext>
            </a:extLst>
          </p:cNvPr>
          <p:cNvSpPr txBox="1"/>
          <p:nvPr/>
        </p:nvSpPr>
        <p:spPr>
          <a:xfrm>
            <a:off x="1855265" y="419100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1" y="323846"/>
            <a:ext cx="8691062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838200" y="542191"/>
            <a:ext cx="458606" cy="521553"/>
            <a:chOff x="0" y="-79801"/>
            <a:chExt cx="611475" cy="69540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529912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592288"/>
            <a:ext cx="8691061" cy="6048978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3429000" y="8691849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4E58272A-3156-462E-AD3D-135DF500390E}"/>
              </a:ext>
            </a:extLst>
          </p:cNvPr>
          <p:cNvCxnSpPr>
            <a:cxnSpLocks/>
          </p:cNvCxnSpPr>
          <p:nvPr/>
        </p:nvCxnSpPr>
        <p:spPr>
          <a:xfrm>
            <a:off x="461955" y="42291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A9E72C4-09A2-4382-B7BE-4AD03FDE399F}"/>
              </a:ext>
            </a:extLst>
          </p:cNvPr>
          <p:cNvCxnSpPr>
            <a:cxnSpLocks/>
          </p:cNvCxnSpPr>
          <p:nvPr/>
        </p:nvCxnSpPr>
        <p:spPr>
          <a:xfrm>
            <a:off x="381000" y="5448300"/>
            <a:ext cx="6361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E85208D-9B82-43DE-AF68-AEC91558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261" y="750428"/>
            <a:ext cx="8276062" cy="8786143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298808D-0EA8-455F-A6CE-C9A61DB55E5C}"/>
              </a:ext>
            </a:extLst>
          </p:cNvPr>
          <p:cNvCxnSpPr>
            <a:cxnSpLocks/>
          </p:cNvCxnSpPr>
          <p:nvPr/>
        </p:nvCxnSpPr>
        <p:spPr>
          <a:xfrm>
            <a:off x="9982200" y="5143500"/>
            <a:ext cx="0" cy="16001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477E1FE-5489-4D1D-A423-44E9A6391ED2}"/>
              </a:ext>
            </a:extLst>
          </p:cNvPr>
          <p:cNvCxnSpPr/>
          <p:nvPr/>
        </p:nvCxnSpPr>
        <p:spPr>
          <a:xfrm>
            <a:off x="9829800" y="44577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4" y="1343255"/>
            <a:ext cx="8763088" cy="734444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360" y="1454060"/>
            <a:ext cx="9235723" cy="8331870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852758" y="8603847"/>
            <a:ext cx="9206691" cy="1683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 err="1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Formulaire</a:t>
            </a:r>
            <a:r>
              <a:rPr lang="en-US" sz="2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sz="2500" b="1" dirty="0" err="1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d’identité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Vérification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de la disponibilité</a:t>
            </a:r>
          </a:p>
        </p:txBody>
      </p:sp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7837339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11007519" y="1461453"/>
            <a:ext cx="33392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Stripe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DBF2C-93E0-4A4E-89B3-9E05FE54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20741"/>
            <a:ext cx="7366545" cy="52278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08160-55CD-4BBE-95BD-EAD6DDCDC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24" y="4174688"/>
            <a:ext cx="10876331" cy="5715309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CB8BB0-7AA7-49B2-8F60-9BDDF5D91215}"/>
              </a:ext>
            </a:extLst>
          </p:cNvPr>
          <p:cNvCxnSpPr>
            <a:cxnSpLocks/>
          </p:cNvCxnSpPr>
          <p:nvPr/>
        </p:nvCxnSpPr>
        <p:spPr>
          <a:xfrm>
            <a:off x="6629400" y="49149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C1F86EA-F126-49D2-B173-6D2AAFB7C7DD}"/>
              </a:ext>
            </a:extLst>
          </p:cNvPr>
          <p:cNvCxnSpPr>
            <a:cxnSpLocks/>
          </p:cNvCxnSpPr>
          <p:nvPr/>
        </p:nvCxnSpPr>
        <p:spPr>
          <a:xfrm>
            <a:off x="609600" y="3924300"/>
            <a:ext cx="0" cy="7619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569321" y="2343167"/>
            <a:ext cx="41148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20835"/>
            <a:ext cx="11125199" cy="7045330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2044163" y="7429500"/>
            <a:ext cx="51054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 /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D1A66-29E5-430A-B292-98BDA785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66486"/>
            <a:ext cx="7500021" cy="39674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6C6EE9-AE0D-420B-8353-1ABE0ECF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49" y="1454060"/>
            <a:ext cx="7764773" cy="6351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D30B5F-01FF-4C15-960C-1C8B6BAC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886" y="7877094"/>
            <a:ext cx="7764777" cy="2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6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4191000" y="9207410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70BB12-6217-4244-8BE1-3C897404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866900"/>
            <a:ext cx="8633829" cy="5410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F5A4BD8-3229-4A62-9223-C0BD8B8F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940" y="1714499"/>
            <a:ext cx="8239859" cy="73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8021" y="-9784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4572000" y="405888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A7EDF1-B700-4649-A272-838EF758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7401236"/>
            <a:ext cx="12492585" cy="6575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40DF08-5B86-471A-9CC6-B7EF1F90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169348"/>
            <a:ext cx="7810782" cy="63554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9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5847347" y="4571679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Commercial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5839979" y="3258201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0004" y="8364033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2182" y="8490389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37" y="8247340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21553"/>
            <a:chOff x="-112423" y="-68517"/>
            <a:chExt cx="827506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10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8534400" y="8631337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pic>
        <p:nvPicPr>
          <p:cNvPr id="10" name="Image 9" descr="Une image contenant cercle, Caractère coloré&#10;&#10;Description générée automatiquement">
            <a:extLst>
              <a:ext uri="{FF2B5EF4-FFF2-40B4-BE49-F238E27FC236}">
                <a16:creationId xmlns:a16="http://schemas.microsoft.com/office/drawing/2014/main" id="{BC797D3A-2EFA-5720-7D91-DBEF253DA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083798"/>
            <a:ext cx="5867400" cy="4119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58021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8" y="3659478"/>
            <a:ext cx="6306191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02376" y="3937686"/>
            <a:ext cx="5638800" cy="382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3659478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75610" y="2758255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55343" y="3905725"/>
            <a:ext cx="6412278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265697" y="4318945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18" y="4899873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244</Words>
  <Application>Microsoft Office PowerPoint</Application>
  <PresentationFormat>Personnalisé</PresentationFormat>
  <Paragraphs>118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Parkinsans</vt:lpstr>
      <vt:lpstr>Arial</vt:lpstr>
      <vt:lpstr>Calibri</vt:lpstr>
      <vt:lpstr>Akzidenz-Grotesk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109</cp:revision>
  <dcterms:created xsi:type="dcterms:W3CDTF">2006-08-16T00:00:00Z</dcterms:created>
  <dcterms:modified xsi:type="dcterms:W3CDTF">2025-05-21T20:24:37Z</dcterms:modified>
  <dc:identifier>DAGft9RhVaU</dc:identifier>
</cp:coreProperties>
</file>